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F25A9-51E9-42CC-A8C2-51933C596F5A}" v="41" dt="2021-04-20T15:05:14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12" y="14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B89F2-1F5E-45AE-9470-59E4BA47D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640F73-F87F-4E4F-8029-A92A06EB6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2F445C-F767-440D-B278-9FD0BF22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3C63DD-A5F8-4B86-89D4-171042E5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7D3DA-7916-4AA1-AC52-599ACB0F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56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21AD2-8916-4E92-BB7A-DA8D649A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C60D22-F618-4543-B66B-69748E3D1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18A17E-BBB9-4E3B-84CC-FE0EB5D1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AFA587-67A2-429F-A397-B808D116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89D2D6-EF13-40D4-9327-150899F5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6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B502D7-20E3-45D7-886A-99421DFF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6F657F-B6AA-499D-A9ED-CED46A828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C071EF-58B6-4530-9CAB-B7D00B30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8C779D-1583-44D5-80D1-FF1423FD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68F28B-FDBF-4CC2-BF3C-7532B5BB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08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4625E-9103-487F-8B5A-C8FFD25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CF4C-D48D-4F27-AC8C-DE1D6048F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BC2F5-399F-40B1-ADC6-01D80BDD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334C51-2D9E-40AB-B616-A704E7D7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3CA0EC-56DF-497F-A280-1BB2741D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38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BDFC0-85A1-49D4-9A46-F5DF2C4F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AEDFDE-82A0-4E31-9954-9B50D9EB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01A2E4-120B-41CA-98BF-BFEE97D0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0FF141-793C-4892-99CA-0D88AE8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ED69EA-C90B-4C67-B46E-9098653B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38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71692-5C82-48C1-B14F-B057794C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251DE-F28F-48D9-9820-1B3B98E76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A4FF7F-30F7-40CC-B8EC-7EDFC1466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8586C3-ED8D-4696-A462-49001DA2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352466-F6E7-44CE-A54E-308DE312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E44DBE-3137-4A19-8FEA-7B4C25BE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17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FA262-B36A-4C36-8937-9D99D7D5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A02C13-A472-43B6-AEF2-220E12D33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161A82-0555-453E-88E5-3ED2FA1BD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99F2D1-E326-4F65-ADCC-DBA95B341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13C86D-7488-4E24-AF91-3081A872C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4CCEB9-EA40-4408-8207-E140A9B7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25B921-3302-4F5C-A73B-EF65B511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652F35-745F-4644-A95F-AA88E990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9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178B4-3BAC-4F8B-B850-2B6540F8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562D0C-612E-44EF-A2FA-CF776C67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16ABBA-7959-42A9-888F-A299F21A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87183C-0B56-4FC6-AF36-5D4F51AC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21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454B5-D22F-4628-97B7-FBE3273F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F9740E-2439-4FF4-8E77-D0898BB5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0C2A62-41A2-4A67-B784-5C28E235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25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74C3C-910A-4E06-8D53-F4F42C8A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C89F94-8082-479B-A8D7-E6BB498C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153813-4CE0-42D6-9000-B576A1C3C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5862AC-2F06-437D-9681-B6375AEF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6871FE-9BD2-41EA-AF24-9A9ADD7F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C18987-25CF-4E57-9FA7-A91EE1B9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4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A0E33-0EB0-4EEA-88DF-5E9FE963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E27DFC-50C9-4AA7-BD27-0C6293C42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E51549-1C45-4E18-95A9-FEE52D5DF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9330FC-D794-4A70-9E0D-E965D65B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EC50BA-BB06-4C56-90E2-471BAB67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7C8BE-BAE1-46E8-BA63-19900B0C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0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019A3-500A-4653-8A39-E542B186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21B2DA-7043-4D1C-9D73-CB442DAF5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AEDB45-9827-40CA-942B-D7038C77A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1A4F-5E57-42F7-94DF-D6D88BD26E85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FE029-9090-42F3-89A7-9F67A717B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867412-01F2-4287-9834-BBF057A3A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57799-F6F2-4174-9DA4-8983F3BB78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5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7EEAD3-4999-4B25-8CCC-6736276AF242}"/>
              </a:ext>
            </a:extLst>
          </p:cNvPr>
          <p:cNvSpPr txBox="1"/>
          <p:nvPr/>
        </p:nvSpPr>
        <p:spPr>
          <a:xfrm>
            <a:off x="2394856" y="2017485"/>
            <a:ext cx="9085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/>
              <a:t>Некоммерческий проект</a:t>
            </a:r>
          </a:p>
          <a:p>
            <a:r>
              <a:rPr lang="en-BZ" sz="7200"/>
              <a:t>“A2021”</a:t>
            </a:r>
            <a:r>
              <a:rPr lang="ru-RU" sz="7200"/>
              <a:t>:</a:t>
            </a:r>
            <a:br>
              <a:rPr lang="en-BZ" sz="3600"/>
            </a:br>
            <a:r>
              <a:rPr lang="en-US" sz="3600"/>
              <a:t>o</a:t>
            </a:r>
            <a:r>
              <a:rPr lang="ru-RU" sz="3600"/>
              <a:t>бучение расчету</a:t>
            </a:r>
            <a:r>
              <a:rPr lang="en-BZ" sz="3600"/>
              <a:t> ADR, Occupancy, RevPar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F0F9FF-07D2-4EDF-A71C-7ED4E41C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528" y="-3333974"/>
            <a:ext cx="13901056" cy="139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901B73-AE7B-4F50-A563-0948C05F3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" b="37038"/>
          <a:stretch/>
        </p:blipFill>
        <p:spPr>
          <a:xfrm>
            <a:off x="20" y="-530942"/>
            <a:ext cx="12191980" cy="73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7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F934EE-85AE-4EB8-9BBF-A61F9748B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-1180306"/>
            <a:ext cx="12188952" cy="12188952"/>
          </a:xfrm>
        </p:spPr>
      </p:pic>
    </p:spTree>
    <p:extLst>
      <p:ext uri="{BB962C8B-B14F-4D97-AF65-F5344CB8AC3E}">
        <p14:creationId xmlns:p14="http://schemas.microsoft.com/office/powerpoint/2010/main" val="97259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662B2-AC11-4195-8582-98EA9877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E332E8-AC53-44A6-9FB4-540BD9ED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0186"/>
            <a:ext cx="12192000" cy="12192000"/>
          </a:xfrm>
        </p:spPr>
      </p:pic>
    </p:spTree>
    <p:extLst>
      <p:ext uri="{BB962C8B-B14F-4D97-AF65-F5344CB8AC3E}">
        <p14:creationId xmlns:p14="http://schemas.microsoft.com/office/powerpoint/2010/main" val="3044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2119B1-857E-4CC4-A682-26DF133E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438400"/>
            <a:ext cx="12344400" cy="123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3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C89D9-8C76-4D58-BC5A-CD26D4E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A94304-0DE7-47AB-93A8-B8776D75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1" y="-83844"/>
            <a:ext cx="12310971" cy="70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C8C3423-7F28-4FED-9DFA-11A64ED79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 b="37041"/>
          <a:stretch/>
        </p:blipFill>
        <p:spPr>
          <a:xfrm>
            <a:off x="20" y="-290286"/>
            <a:ext cx="12191980" cy="71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A87B3-C114-4A81-8FD7-4A3EFD0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8B28743-B556-48D1-B915-C2EF8E63C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1137"/>
            <a:ext cx="12192000" cy="12192000"/>
          </a:xfrm>
        </p:spPr>
      </p:pic>
    </p:spTree>
    <p:extLst>
      <p:ext uri="{BB962C8B-B14F-4D97-AF65-F5344CB8AC3E}">
        <p14:creationId xmlns:p14="http://schemas.microsoft.com/office/powerpoint/2010/main" val="42835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10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6EA90D7D-3FC7-4789-A77C-57AEFF5D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409200" cy="1492132"/>
          </a:xfrm>
        </p:spPr>
        <p:txBody>
          <a:bodyPr anchor="t">
            <a:normAutofit/>
          </a:bodyPr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8E28FE-4E9B-4E35-970D-91B0BD695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81150"/>
            <a:ext cx="12344400" cy="12344400"/>
          </a:xfrm>
        </p:spPr>
      </p:pic>
    </p:spTree>
    <p:extLst>
      <p:ext uri="{BB962C8B-B14F-4D97-AF65-F5344CB8AC3E}">
        <p14:creationId xmlns:p14="http://schemas.microsoft.com/office/powerpoint/2010/main" val="179201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B4710-2933-495D-9103-E0965035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418E6FD-047C-42A9-803B-C12635C5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" y="-2866230"/>
            <a:ext cx="12343606" cy="12343606"/>
          </a:xfrm>
        </p:spPr>
      </p:pic>
    </p:spTree>
    <p:extLst>
      <p:ext uri="{BB962C8B-B14F-4D97-AF65-F5344CB8AC3E}">
        <p14:creationId xmlns:p14="http://schemas.microsoft.com/office/powerpoint/2010/main" val="62824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2B7F9-CEE6-4FC3-B5BE-07E500A4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A7D071-5B09-4385-BA53-BC25BDB3D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0506"/>
            <a:ext cx="12235655" cy="12235655"/>
          </a:xfrm>
        </p:spPr>
      </p:pic>
    </p:spTree>
    <p:extLst>
      <p:ext uri="{BB962C8B-B14F-4D97-AF65-F5344CB8AC3E}">
        <p14:creationId xmlns:p14="http://schemas.microsoft.com/office/powerpoint/2010/main" val="77842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F41D7-6AA0-4E7D-921D-D6E4E71D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EF59B9-78B9-4487-8A06-EE6D37094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38286"/>
            <a:ext cx="12192000" cy="12192000"/>
          </a:xfrm>
        </p:spPr>
      </p:pic>
    </p:spTree>
    <p:extLst>
      <p:ext uri="{BB962C8B-B14F-4D97-AF65-F5344CB8AC3E}">
        <p14:creationId xmlns:p14="http://schemas.microsoft.com/office/powerpoint/2010/main" val="7300084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15</Words>
  <Application>Microsoft Office PowerPoint</Application>
  <PresentationFormat>Широкоэкранный</PresentationFormat>
  <Paragraphs>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Овчинников</dc:creator>
  <cp:lastModifiedBy>Алексей Овчинников</cp:lastModifiedBy>
  <cp:revision>2</cp:revision>
  <dcterms:created xsi:type="dcterms:W3CDTF">2021-04-15T10:13:17Z</dcterms:created>
  <dcterms:modified xsi:type="dcterms:W3CDTF">2021-04-20T15:05:55Z</dcterms:modified>
</cp:coreProperties>
</file>